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8" r:id="rId13"/>
    <p:sldId id="292" r:id="rId14"/>
    <p:sldId id="273" r:id="rId15"/>
    <p:sldId id="272" r:id="rId16"/>
    <p:sldId id="269" r:id="rId17"/>
    <p:sldId id="270" r:id="rId18"/>
    <p:sldId id="271" r:id="rId19"/>
    <p:sldId id="282" r:id="rId20"/>
    <p:sldId id="274" r:id="rId21"/>
    <p:sldId id="275" r:id="rId22"/>
    <p:sldId id="276" r:id="rId23"/>
    <p:sldId id="277" r:id="rId24"/>
    <p:sldId id="278" r:id="rId25"/>
    <p:sldId id="281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7" autoAdjust="0"/>
    <p:restoredTop sz="94660"/>
  </p:normalViewPr>
  <p:slideViewPr>
    <p:cSldViewPr>
      <p:cViewPr varScale="1">
        <p:scale>
          <a:sx n="87" d="100"/>
          <a:sy n="87" d="100"/>
        </p:scale>
        <p:origin x="105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C051B-E779-466D-A0A1-FB2C39730CB7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AE235-05E9-4C5B-A297-C915B426DA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C051B-E779-466D-A0A1-FB2C39730CB7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AE235-05E9-4C5B-A297-C915B426D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C051B-E779-466D-A0A1-FB2C39730CB7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AE235-05E9-4C5B-A297-C915B426D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C051B-E779-466D-A0A1-FB2C39730CB7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AE235-05E9-4C5B-A297-C915B426D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C051B-E779-466D-A0A1-FB2C39730CB7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AE235-05E9-4C5B-A297-C915B426DA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C051B-E779-466D-A0A1-FB2C39730CB7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AE235-05E9-4C5B-A297-C915B426D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C051B-E779-466D-A0A1-FB2C39730CB7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AE235-05E9-4C5B-A297-C915B426DA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C051B-E779-466D-A0A1-FB2C39730CB7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AE235-05E9-4C5B-A297-C915B426D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C051B-E779-466D-A0A1-FB2C39730CB7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AE235-05E9-4C5B-A297-C915B426D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C051B-E779-466D-A0A1-FB2C39730CB7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2AE235-05E9-4C5B-A297-C915B426D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ABC051B-E779-466D-A0A1-FB2C39730CB7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42AE235-05E9-4C5B-A297-C915B426D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ABC051B-E779-466D-A0A1-FB2C39730CB7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42AE235-05E9-4C5B-A297-C915B426D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FLASH CARD PRESENTATION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Chapter 16 - RECONSTRUCTION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Thirteenth Amendment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8236744" cy="1506099"/>
          </a:xfrm>
        </p:spPr>
        <p:txBody>
          <a:bodyPr/>
          <a:lstStyle/>
          <a:p>
            <a:r>
              <a:rPr lang="en-US" b="1" dirty="0" smtClean="0"/>
              <a:t>The amendment to the Constitution passed in 1865 that abolished slavery throughout the nation.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2772" name="Picture 4" descr="http://1.bp.blogspot.com/-Qkc7UckHE8E/UWC31ChC7MI/AAAAAAAAAyM/ZHyr-ZuUO8o/s1600/Screen+shot+2013-04-06+at+7.02.20+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667000"/>
            <a:ext cx="3781425" cy="37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Fourteenth 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29600" cy="1143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The amendment to the Constitution passed in 1868 that made African-Americans citizens of the U.S. and denied states the power to pass laws that take away a citizen’s rights.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Fifteenth 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amendment to the Constitution passed in 1869 that granted African American men the right to vote.</a:t>
            </a:r>
            <a:endParaRPr lang="en-US" dirty="0"/>
          </a:p>
        </p:txBody>
      </p:sp>
      <p:pic>
        <p:nvPicPr>
          <p:cNvPr id="4" name="Picture 2" descr="http://www.google.com/url?sa=i&amp;source=images&amp;cd=&amp;docid=niIEhtavoIDtiM&amp;tbnid=yRHjFVWRMTNPpM&amp;ved=0CAUQjBw&amp;url=http%3A%2F%2Fwww.loc.gov%2Frr%2Fprogram%2Fbib%2Fourdocs%2FImages%2F15th.jpg&amp;ei=j7YNVKCCDMr3yQTpg4CQCQ&amp;psig=AFQjCNErjOTd1cf09OP4kH8yWEYjYhAD8A&amp;ust=14102712472597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4400" y="2133600"/>
            <a:ext cx="4314326" cy="439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Act of 1867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488656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law that removed the governments of any southern state that refused to ratify the 14</a:t>
            </a:r>
            <a:r>
              <a:rPr lang="en-US" baseline="30000" dirty="0" smtClean="0"/>
              <a:t>th</a:t>
            </a:r>
            <a:r>
              <a:rPr lang="en-US" dirty="0" smtClean="0"/>
              <a:t> amendment, imposed military rule on those states, and required them to ratify the 14</a:t>
            </a:r>
            <a:r>
              <a:rPr lang="en-US" baseline="30000" dirty="0" smtClean="0"/>
              <a:t>th</a:t>
            </a:r>
            <a:r>
              <a:rPr lang="en-US" dirty="0" smtClean="0"/>
              <a:t> amendment and let African Americans vote before returning to the Union.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Radical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period of time between 1867 and 1877 that Congress controlled Reconstruction in the South and African American rights were greatly extended.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7993856" cy="4525963"/>
          </a:xfrm>
        </p:spPr>
        <p:txBody>
          <a:bodyPr/>
          <a:lstStyle/>
          <a:p>
            <a:r>
              <a:rPr lang="en-US" dirty="0" smtClean="0"/>
              <a:t>The bringing of formal charges of wrongdoing against a public official.</a:t>
            </a:r>
            <a:endParaRPr lang="en-US" dirty="0"/>
          </a:p>
        </p:txBody>
      </p:sp>
      <p:pic>
        <p:nvPicPr>
          <p:cNvPr id="4" name="Picture 2" descr="http://www.whitehouse.gov/sites/default/files/first-family/masthead_image/17aj_header_sm.jpg?1250878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743200"/>
            <a:ext cx="6615001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scalawags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Southern whites who had opposed secession prior to the Civil War and supported the Republicans during Reconstruction (Traitors to the South)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carpetbaggers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371601"/>
            <a:ext cx="8298656" cy="4924864"/>
          </a:xfrm>
        </p:spPr>
        <p:txBody>
          <a:bodyPr/>
          <a:lstStyle/>
          <a:p>
            <a:r>
              <a:rPr lang="en-US" dirty="0" smtClean="0"/>
              <a:t>A name given by southerners to northern whites who went south to start businesses or pursue political office after the Civil War.</a:t>
            </a:r>
            <a:endParaRPr lang="en-US" dirty="0"/>
          </a:p>
        </p:txBody>
      </p:sp>
      <p:pic>
        <p:nvPicPr>
          <p:cNvPr id="27650" name="Picture 2" descr="https://tville4.wikispaces.com/file/view/Carpetbagger.jpg/180545561/285x310/Carpetbag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895599"/>
            <a:ext cx="3429000" cy="3729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 Klux Klan (KKK)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799385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southern conservative group that used intimidation and violence to keep African Americans from voting and gaining political power.</a:t>
            </a:r>
            <a:endParaRPr lang="en-US" dirty="0"/>
          </a:p>
        </p:txBody>
      </p:sp>
      <p:pic>
        <p:nvPicPr>
          <p:cNvPr id="4" name="Picture 2" descr="http://www.google.com/url?sa=i&amp;source=images&amp;cd=&amp;docid=AKXUBFSWWpnbrM&amp;tbnid=I3j7Dxgq5pAnzM&amp;ved=0CAUQjBw&amp;url=http%3A%2F%2Ffloridamemory.com%2Ffpc%2Freference%2Frc11499.jpg&amp;ei=JLgNVK3dBoatyATh84GIDw&amp;psig=AFQjCNFwVO4-nmNsv6ISNGJl8Aop4tXiDQ&amp;ust=14102716521887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505200"/>
            <a:ext cx="3962400" cy="3130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1876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447801"/>
            <a:ext cx="8374856" cy="19049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event that led directly to the end of Reconstruction after a “corrupt bargain” was reached allowing Rutherford B. Hayes to become president when he promised to pull federal troops out of the South.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The period of time between 1865 and 1877 in which Americans worked to bring the North and South together again.</a:t>
            </a:r>
            <a:endParaRPr lang="en-US" dirty="0"/>
          </a:p>
          <a:p>
            <a:endParaRPr lang="en-US" dirty="0"/>
          </a:p>
        </p:txBody>
      </p:sp>
      <p:pic>
        <p:nvPicPr>
          <p:cNvPr id="40962" name="Picture 2" descr="http://www.nps.gov/resources/customcf/story/Reconstruction_teas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609600"/>
            <a:ext cx="3625828" cy="2714625"/>
          </a:xfrm>
          <a:prstGeom prst="rect">
            <a:avLst/>
          </a:prstGeom>
          <a:noFill/>
        </p:spPr>
      </p:pic>
      <p:pic>
        <p:nvPicPr>
          <p:cNvPr id="40964" name="Picture 4" descr="http://www.nps.gov/nri/resources/customcf/story/Reconstruction_in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505200"/>
            <a:ext cx="3543300" cy="2970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literacy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method used by southerners to keep freedmen from voting by giving a test to see if a person could read and write before they could vote.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grandfather clauses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law created by southerners to allow illiterate white men to vote without taking a literacy test because their father or grandfather had been eligible to vote.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method used by southerners to keep freedmen from voting by imposing a tax or fee on a person in order to vote.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enforced separation of races in public places.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Jim Crow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network of laws created by southern states that prohibited the mixing of races in almost every aspect of life.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sharecropping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system of labor that replaced slavery in the South after the Civil War.  Laborers worked the land for the farmer who owns it, in exchange for a share of the value of the crop.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Plessey v. Fergusson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Supreme Court case in 1896 that upheld segregation laws.  The court said a law could require “separate” facilities, so lo as they were “equal.”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6317456" cy="74409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Enslaved people who had been freed by the Civil War.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6866" name="Picture 2" descr="http://digital.library.okstate.edu/encyclopedia/entries/F/images/FR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743200"/>
            <a:ext cx="5943600" cy="3621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 Percent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298656" cy="4525963"/>
          </a:xfrm>
        </p:spPr>
        <p:txBody>
          <a:bodyPr/>
          <a:lstStyle/>
          <a:p>
            <a:r>
              <a:rPr lang="en-US" b="1" dirty="0" smtClean="0"/>
              <a:t>Abraham Lincoln’s plan for Reconstruction that called for ten percent of voters to take an oath of loyalty to the U.S. and provided amnesty for most Confederates.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9938" name="Picture 2" descr="http://www.google.com/url?sa=i&amp;source=images&amp;cd=&amp;docid=Jw7D5AC1g5ZmyM&amp;tbnid=IU1uvsMLm10WpM&amp;ved=0CAUQjBw&amp;url=http%3A%2F%2Feducation-portal.com%2Fcimages%2Fmultimages%2F16%2Flincolns-reconstruction-plan.jpg&amp;ei=wK8NVIm5LdaqyAS5loCQCQ&amp;psig=AFQjCNEiJc0QfiSgXoikT12EZ47gmaAYdg&amp;ust=14102695048089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200400"/>
            <a:ext cx="5943600" cy="3368040"/>
          </a:xfrm>
          <a:prstGeom prst="rect">
            <a:avLst/>
          </a:prstGeom>
          <a:noFill/>
        </p:spPr>
      </p:pic>
      <p:pic>
        <p:nvPicPr>
          <p:cNvPr id="39940" name="Picture 4" descr="http://lsaushistory13.wikispaces.com/file/view/lin2.jpg/390484192/li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657600"/>
            <a:ext cx="1962150" cy="233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amnesty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146256" cy="2039499"/>
          </a:xfrm>
        </p:spPr>
        <p:txBody>
          <a:bodyPr>
            <a:normAutofit/>
          </a:bodyPr>
          <a:lstStyle/>
          <a:p>
            <a:r>
              <a:rPr lang="en-US" b="1" dirty="0" smtClean="0"/>
              <a:t>A group pardon or forgiveness with no penalty.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7890" name="Picture 2" descr="http://www.familysecuritymatters.org/imgLib/20130130_amnest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0"/>
            <a:ext cx="6248400" cy="4176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Wade-Davis Bill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070056" cy="158229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Congress’s plan for Reconstruction that called for fifty percent of voters  to swear loyalty to the U.S. and anyone that voluntarily fought for the Confederacy would not be able to vote.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8914" name="Picture 2" descr="http://www.google.com/url?sa=i&amp;source=images&amp;cd=&amp;docid=1udFlLRaFDAyGM&amp;tbnid=3fejh7b-As_LQM&amp;ved=0CAUQjBw&amp;url=http%3A%2F%2Ffaculty.tcc.edu%2FLRainard%2Fonline%2Fhis-121%2Fsumm%2F10-week%2Fimages%2Fwade-davis.gif&amp;ei=xrANVLe_E5ShyATxn4KgAQ&amp;psig=AFQjCNEYN8BBQCN78LlIPk4sDKPIO6ItrA&amp;ust=14102697663908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200400"/>
            <a:ext cx="3868882" cy="3167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Freedmen’s Bureau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98656" cy="2115699"/>
          </a:xfrm>
        </p:spPr>
        <p:txBody>
          <a:bodyPr/>
          <a:lstStyle/>
          <a:p>
            <a:r>
              <a:rPr lang="en-US" b="1" dirty="0" smtClean="0"/>
              <a:t>The government agency established by Congress in 1865 to provide emergency relief to those displaced by the war and to provide assistance to former slaves primarily through education.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5842" name="Picture 2" descr="http://historygcp.files.wordpress.com/2012/02/fremenb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276600"/>
            <a:ext cx="5429153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Wilkes Booth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/>
          <a:p>
            <a:r>
              <a:rPr lang="en-US" b="1" dirty="0" smtClean="0"/>
              <a:t>The man that assassinated President  Lincoln on April 14, 1865 – only five days after General Lee had surrendered.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4818" name="Picture 2" descr="http://southernnationalist.com/blog/wp-content/uploads/2012/12/John-Wilkes-Boo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2971800" cy="4413564"/>
          </a:xfrm>
          <a:prstGeom prst="rect">
            <a:avLst/>
          </a:prstGeom>
          <a:noFill/>
        </p:spPr>
      </p:pic>
      <p:pic>
        <p:nvPicPr>
          <p:cNvPr id="34820" name="Picture 4" descr="http://upload.wikimedia.org/wikipedia/commons/e/ea/The_Assassination_of_President_Lincoln_-_Currier_and_Ives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038600"/>
            <a:ext cx="3454400" cy="2424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codes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8236744" cy="1582299"/>
          </a:xfrm>
        </p:spPr>
        <p:txBody>
          <a:bodyPr/>
          <a:lstStyle/>
          <a:p>
            <a:r>
              <a:rPr lang="en-US" b="1" dirty="0" smtClean="0"/>
              <a:t>Laws used by southern states to control African Americans immediately following the Civil War.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" name="Picture 2" descr="http://2.bp.blogspot.com/-FuTm_zz3wIk/UxYF6N62lTI/AAAAAAAADv0/UVlfGztlYn0/s1600/Slid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14600"/>
            <a:ext cx="53340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2376</TotalTime>
  <Words>655</Words>
  <Application>Microsoft Office PowerPoint</Application>
  <PresentationFormat>On-screen Show (4:3)</PresentationFormat>
  <Paragraphs>52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Consolas</vt:lpstr>
      <vt:lpstr>Corbel</vt:lpstr>
      <vt:lpstr>Wingdings</vt:lpstr>
      <vt:lpstr>Wingdings 2</vt:lpstr>
      <vt:lpstr>Wingdings 3</vt:lpstr>
      <vt:lpstr>Metro</vt:lpstr>
      <vt:lpstr>FLASH CARD PRESENTATION</vt:lpstr>
      <vt:lpstr>Reconstruction</vt:lpstr>
      <vt:lpstr>freedmen</vt:lpstr>
      <vt:lpstr>Ten Percent Plan</vt:lpstr>
      <vt:lpstr>amnesty</vt:lpstr>
      <vt:lpstr>Wade-Davis Bill</vt:lpstr>
      <vt:lpstr>Freedmen’s Bureau</vt:lpstr>
      <vt:lpstr>John Wilkes Booth</vt:lpstr>
      <vt:lpstr>black codes</vt:lpstr>
      <vt:lpstr>Thirteenth Amendment</vt:lpstr>
      <vt:lpstr>Fourteenth Amendment</vt:lpstr>
      <vt:lpstr>Fifteenth Amendment</vt:lpstr>
      <vt:lpstr>Reconstruction Act of 1867</vt:lpstr>
      <vt:lpstr>Radical Reconstruction</vt:lpstr>
      <vt:lpstr>impeach</vt:lpstr>
      <vt:lpstr>scalawags</vt:lpstr>
      <vt:lpstr>carpetbaggers</vt:lpstr>
      <vt:lpstr>Ku Klux Klan (KKK)</vt:lpstr>
      <vt:lpstr>Election of 1876</vt:lpstr>
      <vt:lpstr>literacy test</vt:lpstr>
      <vt:lpstr>grandfather clauses</vt:lpstr>
      <vt:lpstr>poll tax</vt:lpstr>
      <vt:lpstr>segregation</vt:lpstr>
      <vt:lpstr>Jim Crow Laws</vt:lpstr>
      <vt:lpstr>sharecropping</vt:lpstr>
      <vt:lpstr>Plessey v. Fergusson</vt:lpstr>
    </vt:vector>
  </TitlesOfParts>
  <Company>ACSD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dbrege</dc:creator>
  <cp:lastModifiedBy>Daric Brege</cp:lastModifiedBy>
  <cp:revision>45</cp:revision>
  <dcterms:created xsi:type="dcterms:W3CDTF">2012-10-05T21:16:12Z</dcterms:created>
  <dcterms:modified xsi:type="dcterms:W3CDTF">2015-09-16T19:21:01Z</dcterms:modified>
</cp:coreProperties>
</file>